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6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76475" y="5625465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20115"/>
            <a:ext cx="8444865" cy="44761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16031</Words>
  <Application>WPS 演示</Application>
  <PresentationFormat>宽屏</PresentationFormat>
  <Paragraphs>965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878</cp:revision>
  <dcterms:created xsi:type="dcterms:W3CDTF">2023-03-11T10:40:51Z</dcterms:created>
  <dcterms:modified xsi:type="dcterms:W3CDTF">2023-03-11T10:40:51Z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